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4886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19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38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10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7280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378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72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559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65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637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ECB7968-37D5-4DAC-B226-61C4D7A9111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3DFE6FC-397B-4A3E-901E-4038F256FF1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687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88C4CF77-7AF8-4122-A7B0-041ABDF16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3ECDE1-7DCA-47E1-B561-19C0A281F6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3409" y="988741"/>
            <a:ext cx="4813935" cy="4880518"/>
          </a:xfrm>
          <a:noFill/>
          <a:ln>
            <a:noFill/>
          </a:ln>
        </p:spPr>
        <p:txBody>
          <a:bodyPr wrap="square" anchor="ctr">
            <a:noAutofit/>
          </a:bodyPr>
          <a:lstStyle/>
          <a:p>
            <a:r>
              <a:rPr lang="en-US" sz="11500" b="1" dirty="0"/>
              <a:t>MOVD</a:t>
            </a: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D509D458-5758-41CE-89DE-485C1BBCD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1D38966F-378A-47DC-83CC-D5A783224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465377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3A840E-532B-482D-8DF2-615EE9996E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9633" y="988742"/>
            <a:ext cx="3701883" cy="4880518"/>
          </a:xfrm>
          <a:ln w="25400" cap="sq">
            <a:noFill/>
            <a:miter lim="800000"/>
          </a:ln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Your one stop solution to everything shipping</a:t>
            </a:r>
          </a:p>
        </p:txBody>
      </p:sp>
    </p:spTree>
    <p:extLst>
      <p:ext uri="{BB962C8B-B14F-4D97-AF65-F5344CB8AC3E}">
        <p14:creationId xmlns:p14="http://schemas.microsoft.com/office/powerpoint/2010/main" val="1628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CF81D86-BDBA-477C-B7DD-8D359BB99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6493F0-3863-4B89-93D8-67FED8C6E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en-US" dirty="0"/>
              <a:t>Motivation</a:t>
            </a:r>
          </a:p>
        </p:txBody>
      </p:sp>
      <p:pic>
        <p:nvPicPr>
          <p:cNvPr id="5" name="Picture 4" descr="A picture containing text, container, box&#10;&#10;Description automatically generated">
            <a:extLst>
              <a:ext uri="{FF2B5EF4-FFF2-40B4-BE49-F238E27FC236}">
                <a16:creationId xmlns:a16="http://schemas.microsoft.com/office/drawing/2014/main" id="{AF97D29E-9788-4001-B2C7-FAC42E5939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16" r="9827" b="-1"/>
          <a:stretch/>
        </p:blipFill>
        <p:spPr>
          <a:xfrm>
            <a:off x="633999" y="640081"/>
            <a:ext cx="4001315" cy="53144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5F3E9C-EF11-4F8F-A621-399C7A3E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2373F-5E25-46FB-B7CD-5E2756AD1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4769" y="2198914"/>
            <a:ext cx="6574973" cy="3670180"/>
          </a:xfrm>
        </p:spPr>
        <p:txBody>
          <a:bodyPr>
            <a:normAutofit/>
          </a:bodyPr>
          <a:lstStyle/>
          <a:p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Shipping anything to anywhere is a huge hassle in today's scenario. </a:t>
            </a:r>
          </a:p>
          <a:p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There are few fully digital pickup and drop services for within the city or a particular type of product.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</a:rPr>
              <a:t> N</a:t>
            </a:r>
            <a:r>
              <a:rPr lang="en-US" b="0" i="0" u="none" strike="noStrike" dirty="0">
                <a:effectLst/>
                <a:latin typeface="Arial" panose="020B0604020202020204" pitchFamily="34" charset="0"/>
              </a:rPr>
              <a:t>one of them are scaled very well or globally available.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AA064E-5F6E-4024-BC28-EDDC3DFC7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3B29638-4838-4B9B-B9DB-96E542BAF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19137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0204BA-19DE-4235-9E80-1E7D459FA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5"/>
            <a:ext cx="3100136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Global shipping services are </a:t>
            </a:r>
          </a:p>
        </p:txBody>
      </p:sp>
      <p:cxnSp>
        <p:nvCxnSpPr>
          <p:cNvPr id="27" name="Straight Connector 21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5">
            <a:extLst>
              <a:ext uri="{FF2B5EF4-FFF2-40B4-BE49-F238E27FC236}">
                <a16:creationId xmlns:a16="http://schemas.microsoft.com/office/drawing/2014/main" id="{0491A56B-EFF5-4931-B9D1-6CA565FD07A6}"/>
              </a:ext>
            </a:extLst>
          </p:cNvPr>
          <p:cNvSpPr txBox="1"/>
          <p:nvPr/>
        </p:nvSpPr>
        <p:spPr>
          <a:xfrm>
            <a:off x="492371" y="2736574"/>
            <a:ext cx="3084844" cy="33660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Expensive.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Slow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Unclear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Unaccountable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Content Placeholder 4" descr="A picture containing text, person, person&#10;&#10;Description automatically generated">
            <a:extLst>
              <a:ext uri="{FF2B5EF4-FFF2-40B4-BE49-F238E27FC236}">
                <a16:creationId xmlns:a16="http://schemas.microsoft.com/office/drawing/2014/main" id="{FD62CD99-1B18-47CB-82DA-7F3DD3D4A6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72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504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C7FB8B-6189-4C97-A410-8FA623634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>
            <a:normAutofit/>
          </a:bodyPr>
          <a:lstStyle/>
          <a:p>
            <a:r>
              <a:rPr lang="en-US" dirty="0"/>
              <a:t>Introducing MOVD	</a:t>
            </a:r>
          </a:p>
        </p:txBody>
      </p:sp>
      <p:pic>
        <p:nvPicPr>
          <p:cNvPr id="5" name="Picture 4" descr="A plane flying over a city&#10;&#10;Description automatically generated with medium confidence">
            <a:extLst>
              <a:ext uri="{FF2B5EF4-FFF2-40B4-BE49-F238E27FC236}">
                <a16:creationId xmlns:a16="http://schemas.microsoft.com/office/drawing/2014/main" id="{346D07F7-7DD8-40FC-84D8-60092665C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92" y="1933331"/>
            <a:ext cx="5451627" cy="2671297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85600-49F4-4D76-BFA4-208A30BBE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1684" y="2198914"/>
            <a:ext cx="5127172" cy="3670180"/>
          </a:xfrm>
        </p:spPr>
        <p:txBody>
          <a:bodyPr>
            <a:normAutofit/>
          </a:bodyPr>
          <a:lstStyle/>
          <a:p>
            <a:r>
              <a:rPr lang="en-US" dirty="0"/>
              <a:t>Your one stop delivery solution to move to anything anywhere</a:t>
            </a:r>
            <a:r>
              <a:rPr lang="en-US" baseline="30000" dirty="0"/>
              <a:t>*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Local and international shipping.</a:t>
            </a:r>
          </a:p>
          <a:p>
            <a:r>
              <a:rPr lang="en-US" dirty="0"/>
              <a:t>Limited documents with Pre KYC</a:t>
            </a:r>
          </a:p>
          <a:p>
            <a:r>
              <a:rPr lang="en-US" dirty="0"/>
              <a:t>Clear document specifications based on From and To locations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01788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7984F-9A07-4E32-B0DA-8A6091357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CBFF4-C5E4-4949-8AA5-D724B427A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35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F461F-565F-4712-AB33-3D46E6381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5C41D-263C-4217-AB86-4C34C0F24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5986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E6A723C7467B24D92473FA17905A913" ma:contentTypeVersion="11" ma:contentTypeDescription="Crée un document." ma:contentTypeScope="" ma:versionID="035be22fe8284166a282a046f740c735">
  <xsd:schema xmlns:xsd="http://www.w3.org/2001/XMLSchema" xmlns:xs="http://www.w3.org/2001/XMLSchema" xmlns:p="http://schemas.microsoft.com/office/2006/metadata/properties" xmlns:ns3="6995426e-6637-419b-bf27-095421bf1996" xmlns:ns4="7c6053f7-72c7-4247-8e78-a401235d03e6" targetNamespace="http://schemas.microsoft.com/office/2006/metadata/properties" ma:root="true" ma:fieldsID="510f219f114165e9ef185be607b6b6b5" ns3:_="" ns4:_="">
    <xsd:import namespace="6995426e-6637-419b-bf27-095421bf1996"/>
    <xsd:import namespace="7c6053f7-72c7-4247-8e78-a401235d03e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95426e-6637-419b-bf27-095421bf19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6053f7-72c7-4247-8e78-a401235d03e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3FA9556-8E6F-468A-89AE-EE5F4900EC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995426e-6637-419b-bf27-095421bf1996"/>
    <ds:schemaRef ds:uri="7c6053f7-72c7-4247-8e78-a401235d03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AA9CD7A-20CC-4724-A073-2709B0B64D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0F70DA-ACD9-44C1-AC7A-D4255AA94F84}">
  <ds:schemaRefs>
    <ds:schemaRef ds:uri="6995426e-6637-419b-bf27-095421bf1996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7c6053f7-72c7-4247-8e78-a401235d03e6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29</TotalTime>
  <Words>96</Words>
  <Application>Microsoft Office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Retrospect</vt:lpstr>
      <vt:lpstr>MOVD</vt:lpstr>
      <vt:lpstr>Motivation</vt:lpstr>
      <vt:lpstr>Global shipping services are </vt:lpstr>
      <vt:lpstr>Introducing MOVD </vt:lpstr>
      <vt:lpstr>Motivation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MOVD</dc:title>
  <dc:creator>Akhilesh Bandi</dc:creator>
  <cp:lastModifiedBy>Akhilesh Bandi</cp:lastModifiedBy>
  <cp:revision>1</cp:revision>
  <dcterms:created xsi:type="dcterms:W3CDTF">2022-02-01T17:33:07Z</dcterms:created>
  <dcterms:modified xsi:type="dcterms:W3CDTF">2022-02-01T18:03:01Z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0x0101001E6A723C7467B24D92473FA17905A913</vt:lpwstr>
  </property>
</Properties>
</file>

<file path=docProps/thumbnail.jpeg>
</file>